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46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Работа</cp:lastModifiedBy>
  <cp:revision>9</cp:revision>
  <dcterms:created xsi:type="dcterms:W3CDTF">2016-11-09T06:27:55Z</dcterms:created>
  <dcterms:modified xsi:type="dcterms:W3CDTF">2019-01-21T02:21:59Z</dcterms:modified>
</cp:coreProperties>
</file>